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底纹_画板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C:\Users\Admin\Desktop\科研英语_logo\5MRP_logo_画板 1.png5MRP_logo_画板 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6903720" y="385445"/>
            <a:ext cx="4918075" cy="15551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281D9-91DF-489E-9E6E-6FA65D080552}" type="datetimeFigureOut">
              <a:rPr lang="zh-CN" altLang="en-US" smtClean="0"/>
              <a:t>2024/3/8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9970-7261-41F5-BF54-9F4A9C806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638675" y="2416175"/>
            <a:ext cx="263842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buNone/>
            </a:pPr>
            <a:r>
              <a:rPr lang="en-US" altLang="zh-CN" sz="6600" b="1" dirty="0">
                <a:solidFill>
                  <a:srgbClr val="0056A7"/>
                </a:solidFill>
                <a:latin typeface="Arial Black" panose="020B0A04020102020204" charset="0"/>
                <a:cs typeface="Arial Black" panose="020B0A04020102020204" charset="0"/>
                <a:sym typeface="+mn-ea"/>
              </a:rPr>
              <a:t>Title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69310" y="3633470"/>
            <a:ext cx="54533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 algn="ctr">
              <a:buNone/>
            </a:pPr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the names of participants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jcwYjdiMGEwMmRjYWUxMGU1MDQzYWNhMzJmYjAxOWEifQ=="/>
  <p:tag name="KSO_WPP_MARK_KEY" val="e0392e72-aba7-4f4c-afb5-36621288644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512605548@qq.com</cp:lastModifiedBy>
  <cp:revision>10</cp:revision>
  <dcterms:created xsi:type="dcterms:W3CDTF">2022-06-11T00:37:00Z</dcterms:created>
  <dcterms:modified xsi:type="dcterms:W3CDTF">2024-03-08T02:14:20Z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C3180D59274F44EDB019D1D1581C118D_13</vt:lpwstr>
  </property>
  <property fmtid="{D5CDD505-2E9C-101B-9397-08002B2CF9AE}" pid="3" name="KSOProductBuildVer">
    <vt:lpwstr>2052-11.1.0.14036</vt:lpwstr>
  </property>
</Properties>
</file>